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2658288-FBE0-27C4-EDDF-C91F65F1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23" t="11337" r="29645" b="23221"/>
          <a:stretch/>
        </p:blipFill>
        <p:spPr>
          <a:xfrm>
            <a:off x="1550017" y="4760654"/>
            <a:ext cx="4193322" cy="3062844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C65A66D-030F-B2E1-E6BB-1C19D2B5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8" t="11589" r="29240" b="44031"/>
          <a:stretch/>
        </p:blipFill>
        <p:spPr>
          <a:xfrm>
            <a:off x="5731669" y="4748139"/>
            <a:ext cx="4036375" cy="3062844"/>
          </a:xfrm>
          <a:prstGeom prst="rect">
            <a:avLst/>
          </a:prstGeom>
        </p:spPr>
      </p:pic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1DEC6DA1-DFEB-7FE6-0BD5-6CA329E2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413" t="7311" r="14089" b="8249"/>
          <a:stretch/>
        </p:blipFill>
        <p:spPr>
          <a:xfrm>
            <a:off x="1538639" y="-833601"/>
            <a:ext cx="8229405" cy="5581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1538640" y="-833601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1538640" y="4707069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5737341" y="4772699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2910292" y="4826909"/>
            <a:ext cx="1393708" cy="443039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4290813" y="4845568"/>
            <a:ext cx="1393708" cy="443039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2945066" y="6043174"/>
            <a:ext cx="1434031" cy="476896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2863" b="58333"/>
          <a:stretch/>
        </p:blipFill>
        <p:spPr>
          <a:xfrm>
            <a:off x="4272573" y="6043174"/>
            <a:ext cx="1434033" cy="3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D40E806-F642-6B84-390C-EA84FD9A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8" t="11589" r="29161" b="27430"/>
          <a:stretch/>
        </p:blipFill>
        <p:spPr>
          <a:xfrm>
            <a:off x="7934753" y="41595"/>
            <a:ext cx="3905250" cy="2676525"/>
          </a:xfrm>
          <a:prstGeom prst="rect">
            <a:avLst/>
          </a:prstGeom>
        </p:spPr>
      </p:pic>
      <p:pic>
        <p:nvPicPr>
          <p:cNvPr id="9" name="Picture 8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F2547284-D352-6090-1B06-342ADD726E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01" t="11153" r="34005" b="34268"/>
          <a:stretch/>
        </p:blipFill>
        <p:spPr>
          <a:xfrm>
            <a:off x="4172930" y="0"/>
            <a:ext cx="3796292" cy="2451263"/>
          </a:xfrm>
          <a:prstGeom prst="rect">
            <a:avLst/>
          </a:prstGeom>
        </p:spPr>
      </p:pic>
      <p:pic>
        <p:nvPicPr>
          <p:cNvPr id="17" name="Picture 1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46F9681-33B7-7A22-A03C-15C7BE756A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02" t="10829" r="34049" b="34592"/>
          <a:stretch/>
        </p:blipFill>
        <p:spPr>
          <a:xfrm>
            <a:off x="533248" y="0"/>
            <a:ext cx="3619500" cy="2395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8CBBB-4739-2113-75D1-5C603E9D7183}"/>
              </a:ext>
            </a:extLst>
          </p:cNvPr>
          <p:cNvSpPr txBox="1"/>
          <p:nvPr/>
        </p:nvSpPr>
        <p:spPr>
          <a:xfrm>
            <a:off x="1080523" y="41595"/>
            <a:ext cx="2741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BE9E4-0E23-3E7E-6568-E28C22D21392}"/>
              </a:ext>
            </a:extLst>
          </p:cNvPr>
          <p:cNvSpPr txBox="1"/>
          <p:nvPr/>
        </p:nvSpPr>
        <p:spPr>
          <a:xfrm>
            <a:off x="4838309" y="92546"/>
            <a:ext cx="292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0BCAF-423D-F45D-5264-F139D7259B73}"/>
              </a:ext>
            </a:extLst>
          </p:cNvPr>
          <p:cNvSpPr txBox="1"/>
          <p:nvPr/>
        </p:nvSpPr>
        <p:spPr>
          <a:xfrm>
            <a:off x="8483572" y="104129"/>
            <a:ext cx="2599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DD1318-05B8-26BD-E032-0BFB0AF41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5" t="12963" r="1528" b="66404"/>
          <a:stretch/>
        </p:blipFill>
        <p:spPr>
          <a:xfrm>
            <a:off x="3116615" y="983229"/>
            <a:ext cx="863526" cy="567732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F4C2C9A-D8AC-C67F-A5BC-F315AED24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5" t="12963" r="1528" b="66404"/>
          <a:stretch/>
        </p:blipFill>
        <p:spPr>
          <a:xfrm>
            <a:off x="6931453" y="863077"/>
            <a:ext cx="863526" cy="5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and black diagram&#10;&#10;Description automatically generated with medium confidence">
            <a:extLst>
              <a:ext uri="{FF2B5EF4-FFF2-40B4-BE49-F238E27FC236}">
                <a16:creationId xmlns:a16="http://schemas.microsoft.com/office/drawing/2014/main" id="{13F046E5-99CC-3929-DAAB-48A1BECD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6" t="20312" r="4480" b="22258"/>
          <a:stretch/>
        </p:blipFill>
        <p:spPr>
          <a:xfrm>
            <a:off x="0" y="4443414"/>
            <a:ext cx="3904116" cy="3014662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8256DEA1-DF51-B6E0-1404-9EA90778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21" t="11736" r="14676" b="23472"/>
          <a:stretch/>
        </p:blipFill>
        <p:spPr>
          <a:xfrm>
            <a:off x="0" y="0"/>
            <a:ext cx="7839076" cy="4443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69532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155991" y="4494642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pic>
        <p:nvPicPr>
          <p:cNvPr id="13" name="Picture 12" descr="A circular chart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ED36B597-539D-7FC8-C355-ECAA9E18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" t="14932" r="3869" b="2916"/>
          <a:stretch/>
        </p:blipFill>
        <p:spPr>
          <a:xfrm>
            <a:off x="3904116" y="4005263"/>
            <a:ext cx="4742534" cy="4312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3986076" y="4166414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1FB5765-7518-1D66-03A0-C29FB92F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84"/>
          <a:stretch/>
        </p:blipFill>
        <p:spPr>
          <a:xfrm>
            <a:off x="69669" y="515076"/>
            <a:ext cx="12192000" cy="61794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271A81-608C-178D-374F-9C3FADE9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17"/>
          <a:stretch/>
        </p:blipFill>
        <p:spPr>
          <a:xfrm>
            <a:off x="3303887" y="598154"/>
            <a:ext cx="6925490" cy="47053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320091-1840-7F3E-7C01-7DEB8A7538BB}"/>
              </a:ext>
            </a:extLst>
          </p:cNvPr>
          <p:cNvSpPr txBox="1"/>
          <p:nvPr/>
        </p:nvSpPr>
        <p:spPr>
          <a:xfrm>
            <a:off x="1047000" y="515077"/>
            <a:ext cx="2741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78BB86-1BCB-6CE4-7DAD-0F070ABF1333}"/>
              </a:ext>
            </a:extLst>
          </p:cNvPr>
          <p:cNvSpPr txBox="1"/>
          <p:nvPr/>
        </p:nvSpPr>
        <p:spPr>
          <a:xfrm>
            <a:off x="4389817" y="666750"/>
            <a:ext cx="292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D2AE02-B8CF-AA9A-F9E3-0FC0ECF11777}"/>
              </a:ext>
            </a:extLst>
          </p:cNvPr>
          <p:cNvSpPr/>
          <p:nvPr/>
        </p:nvSpPr>
        <p:spPr>
          <a:xfrm>
            <a:off x="1256230" y="777787"/>
            <a:ext cx="589988" cy="5030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79556-5241-36A5-B642-8DC18E849041}"/>
              </a:ext>
            </a:extLst>
          </p:cNvPr>
          <p:cNvCxnSpPr>
            <a:cxnSpLocks/>
          </p:cNvCxnSpPr>
          <p:nvPr/>
        </p:nvCxnSpPr>
        <p:spPr>
          <a:xfrm flipV="1">
            <a:off x="1256230" y="666750"/>
            <a:ext cx="2820470" cy="11103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D20435-2BF9-4315-50C8-DA8D3AFBF763}"/>
              </a:ext>
            </a:extLst>
          </p:cNvPr>
          <p:cNvCxnSpPr>
            <a:cxnSpLocks/>
          </p:cNvCxnSpPr>
          <p:nvPr/>
        </p:nvCxnSpPr>
        <p:spPr>
          <a:xfrm flipV="1">
            <a:off x="1846218" y="4472940"/>
            <a:ext cx="8280762" cy="132805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51</Words>
  <Application>Microsoft Office PowerPoint</Application>
  <PresentationFormat>Widescreen</PresentationFormat>
  <Paragraphs>28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15</cp:revision>
  <dcterms:created xsi:type="dcterms:W3CDTF">2024-11-06T15:20:20Z</dcterms:created>
  <dcterms:modified xsi:type="dcterms:W3CDTF">2025-02-11T14:58:41Z</dcterms:modified>
</cp:coreProperties>
</file>